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300" r:id="rId18"/>
    <p:sldId id="301" r:id="rId19"/>
    <p:sldId id="302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2" r:id="rId37"/>
    <p:sldId id="288" r:id="rId38"/>
    <p:sldId id="293" r:id="rId39"/>
    <p:sldId id="294" r:id="rId40"/>
    <p:sldId id="289" r:id="rId41"/>
    <p:sldId id="295" r:id="rId42"/>
    <p:sldId id="296" r:id="rId43"/>
    <p:sldId id="290" r:id="rId44"/>
    <p:sldId id="297" r:id="rId45"/>
    <p:sldId id="291" r:id="rId46"/>
    <p:sldId id="298" r:id="rId47"/>
    <p:sldId id="299" r:id="rId48"/>
    <p:sldId id="303" r:id="rId49"/>
    <p:sldId id="30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C6745-2FB6-4649-A9D4-C4B948E034C0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B3B0-67AE-4C5A-AFF9-99D1B8EEF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6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0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2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79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76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0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80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99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58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6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99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5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8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3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3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6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4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237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7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97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32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47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3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5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6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21F82-4C60-4015-A3B2-2A21F6897787}" type="datetimeFigureOut">
              <a:rPr lang="en-US" smtClean="0"/>
              <a:t>07-Oct-22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4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AF00-F197-4CF1-B601-320F07F5E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MUNA Matrimonial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A0C29-724D-4A5D-B166-092F1D960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Admin Guideline</a:t>
            </a:r>
          </a:p>
        </p:txBody>
      </p:sp>
    </p:spTree>
    <p:extLst>
      <p:ext uri="{BB962C8B-B14F-4D97-AF65-F5344CB8AC3E}">
        <p14:creationId xmlns:p14="http://schemas.microsoft.com/office/powerpoint/2010/main" val="344890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58877-7C85-434A-A6EE-F245D1A1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23708"/>
            <a:ext cx="11575066" cy="533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3729397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9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Matching </a:t>
            </a:r>
            <a:r>
              <a:rPr lang="en-US" sz="1800" b="1" dirty="0"/>
              <a:t>Admin should run Matching everyday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23974-B6F8-4A21-9763-AD172B9D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56228"/>
            <a:ext cx="11511679" cy="5301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4207114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0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Matching </a:t>
            </a:r>
            <a:r>
              <a:rPr lang="en-US" sz="1800" b="1" dirty="0"/>
              <a:t>Admin should run Matching everyday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4207114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A696-7313-445E-902C-C4A17D37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47914"/>
            <a:ext cx="11511679" cy="53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4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198271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8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Male Users </a:t>
            </a:r>
            <a:r>
              <a:rPr lang="en-US" sz="2000" b="1" dirty="0">
                <a:highlight>
                  <a:srgbClr val="808000"/>
                </a:highlight>
              </a:rPr>
              <a:t>Admin can create user arbitrarily for testing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572344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25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Edit/Delete Male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816936" y="3595255"/>
            <a:ext cx="1246909" cy="54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Functions for Female Users 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A9247-48E0-4E79-981D-5B3138E1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429"/>
            <a:ext cx="12192000" cy="4898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547431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3E914-056A-4FB3-A767-8447D932A722}"/>
              </a:ext>
            </a:extLst>
          </p:cNvPr>
          <p:cNvSpPr/>
          <p:nvPr/>
        </p:nvSpPr>
        <p:spPr>
          <a:xfrm>
            <a:off x="0" y="3924875"/>
            <a:ext cx="1714500" cy="4697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60099D-9B68-4A33-9CCF-F4A65382EE15}"/>
              </a:ext>
            </a:extLst>
          </p:cNvPr>
          <p:cNvSpPr/>
          <p:nvPr/>
        </p:nvSpPr>
        <p:spPr>
          <a:xfrm>
            <a:off x="10889673" y="4496375"/>
            <a:ext cx="1205345" cy="469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9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Criteria </a:t>
            </a:r>
            <a:r>
              <a:rPr lang="en-US" sz="2400" dirty="0">
                <a:highlight>
                  <a:srgbClr val="808000"/>
                </a:highlight>
              </a:rPr>
              <a:t>These criteria are used for matching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6DA0A-C5F9-4FC0-9422-7E730C0C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754"/>
            <a:ext cx="12192000" cy="5451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817595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6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Criteria </a:t>
            </a:r>
            <a:r>
              <a:rPr lang="en-US" sz="2000" dirty="0">
                <a:highlight>
                  <a:srgbClr val="808000"/>
                </a:highlight>
              </a:rPr>
              <a:t>Admin can edit weight (point) for each criterion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6DA0A-C5F9-4FC0-9422-7E730C0C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754"/>
            <a:ext cx="12192000" cy="5451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1357263" y="3666811"/>
            <a:ext cx="799943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5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Messaage</a:t>
            </a:r>
            <a:r>
              <a:rPr lang="en-US" dirty="0"/>
              <a:t> </a:t>
            </a:r>
            <a:r>
              <a:rPr lang="en-US" sz="2000" dirty="0">
                <a:highlight>
                  <a:srgbClr val="808000"/>
                </a:highlight>
              </a:rPr>
              <a:t>Admin can view, reply &amp; delete the messages that users sent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E9F74-C990-48F6-8513-E89BA5F6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0250"/>
            <a:ext cx="12192000" cy="49385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4266417"/>
            <a:ext cx="1714500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16276-0553-4DC3-AFC7-08F110A7F3E1}"/>
              </a:ext>
            </a:extLst>
          </p:cNvPr>
          <p:cNvSpPr/>
          <p:nvPr/>
        </p:nvSpPr>
        <p:spPr>
          <a:xfrm>
            <a:off x="10868891" y="2489571"/>
            <a:ext cx="642788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2057B8-40EE-468C-A6EF-5E164597CC42}"/>
              </a:ext>
            </a:extLst>
          </p:cNvPr>
          <p:cNvSpPr/>
          <p:nvPr/>
        </p:nvSpPr>
        <p:spPr>
          <a:xfrm>
            <a:off x="10868891" y="4419907"/>
            <a:ext cx="642788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E6741-CB24-4BB0-A2D7-14704C87D383}"/>
              </a:ext>
            </a:extLst>
          </p:cNvPr>
          <p:cNvSpPr/>
          <p:nvPr/>
        </p:nvSpPr>
        <p:spPr>
          <a:xfrm>
            <a:off x="11451037" y="5702393"/>
            <a:ext cx="642788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0188A6-5178-4E0F-B054-A152ED3F0B3F}"/>
              </a:ext>
            </a:extLst>
          </p:cNvPr>
          <p:cNvSpPr/>
          <p:nvPr/>
        </p:nvSpPr>
        <p:spPr>
          <a:xfrm>
            <a:off x="8681604" y="2388828"/>
            <a:ext cx="2150919" cy="57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Message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8563EDC-6606-4E2A-AB26-1ACC5FE761C4}"/>
              </a:ext>
            </a:extLst>
          </p:cNvPr>
          <p:cNvSpPr/>
          <p:nvPr/>
        </p:nvSpPr>
        <p:spPr>
          <a:xfrm>
            <a:off x="9267810" y="5626043"/>
            <a:ext cx="2150919" cy="57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Message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AA06AC-DC0C-4FA6-9492-F82871B6C766}"/>
              </a:ext>
            </a:extLst>
          </p:cNvPr>
          <p:cNvSpPr/>
          <p:nvPr/>
        </p:nvSpPr>
        <p:spPr>
          <a:xfrm>
            <a:off x="8681603" y="4403081"/>
            <a:ext cx="2150919" cy="578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Reply Message</a:t>
            </a:r>
          </a:p>
        </p:txBody>
      </p:sp>
    </p:spTree>
    <p:extLst>
      <p:ext uri="{BB962C8B-B14F-4D97-AF65-F5344CB8AC3E}">
        <p14:creationId xmlns:p14="http://schemas.microsoft.com/office/powerpoint/2010/main" val="372720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BCD7-41CB-4F6E-A21A-4D9B805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E0EE-14B4-4EC0-B9B7-EA00EED3A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https://munamatrimonial.com/adminmuna24434/#/admin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86FD7-A8F6-4802-A158-1ECE69E9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2881746"/>
            <a:ext cx="3790950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0C5D3D-BA0F-4ECE-B076-06C1FB88EBF3}"/>
              </a:ext>
            </a:extLst>
          </p:cNvPr>
          <p:cNvSpPr txBox="1"/>
          <p:nvPr/>
        </p:nvSpPr>
        <p:spPr>
          <a:xfrm>
            <a:off x="8158941" y="5023835"/>
            <a:ext cx="27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Pass: muna1234</a:t>
            </a:r>
          </a:p>
        </p:txBody>
      </p:sp>
    </p:spTree>
    <p:extLst>
      <p:ext uri="{BB962C8B-B14F-4D97-AF65-F5344CB8AC3E}">
        <p14:creationId xmlns:p14="http://schemas.microsoft.com/office/powerpoint/2010/main" val="4630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Management </a:t>
            </a:r>
            <a:r>
              <a:rPr lang="en-US" sz="2400" dirty="0">
                <a:highlight>
                  <a:srgbClr val="808000"/>
                </a:highlight>
              </a:rPr>
              <a:t>To edit home page contents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56866" y="4665518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9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51955" y="5060373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1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3614-3079-41F9-A6D9-0AB846EE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7" y="0"/>
            <a:ext cx="1044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5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3614-3079-41F9-A6D9-0AB846EE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7" y="0"/>
            <a:ext cx="10447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DA7786-6FE7-4BA9-8D84-4B674505116C}"/>
              </a:ext>
            </a:extLst>
          </p:cNvPr>
          <p:cNvSpPr/>
          <p:nvPr/>
        </p:nvSpPr>
        <p:spPr>
          <a:xfrm>
            <a:off x="1063805" y="1202048"/>
            <a:ext cx="9950559" cy="543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8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pages, select a page to add content to that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3B224-BEAA-49AB-810A-CFB42AC0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451680"/>
            <a:ext cx="9663154" cy="24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8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types of posts, select a post type to add content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2BAAC-0066-4618-92F4-B05F5F95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188951"/>
            <a:ext cx="9613860" cy="35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4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edit Post Code. It will generate automatically.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438F8-7003-4A09-816D-D00377F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920711"/>
            <a:ext cx="11972925" cy="504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211751" y="4807694"/>
            <a:ext cx="7446349" cy="709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86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Post Status as “Active”. If “Inactive” is selected, that content will not be visible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5C809-CA64-494D-A62E-8EBCB244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13" y="3159321"/>
            <a:ext cx="8619260" cy="35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45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 photo if required. Here, we select post type “Slider”, so we must upload photo that will be shown as slider.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438F8-7003-4A09-816D-D00377F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3180483"/>
            <a:ext cx="11972925" cy="504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8167255" y="3259448"/>
            <a:ext cx="3740727" cy="2936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01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Post </a:t>
            </a:r>
            <a:r>
              <a:rPr lang="en-US" sz="2000" dirty="0">
                <a:highlight>
                  <a:srgbClr val="808000"/>
                </a:highlight>
              </a:rPr>
              <a:t>You may add Necessary Details for the Post (Here, for Post Type “Slider”,  	           detail is only “Caption”)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add Necessary Details for the Post (Here, for Post Type “Slider”, detail is only “Caption”)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8219F-13A8-4846-88CD-4B86A858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34166"/>
            <a:ext cx="11963400" cy="4981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187037" y="5936189"/>
            <a:ext cx="11890663" cy="857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7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63B2-43C3-4EB4-B04F-FAE0A1A3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22421"/>
            <a:ext cx="11511679" cy="53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5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Post </a:t>
            </a:r>
            <a:r>
              <a:rPr lang="en-US" sz="2000" dirty="0">
                <a:highlight>
                  <a:srgbClr val="808000"/>
                </a:highlight>
              </a:rPr>
              <a:t>You may add Necessary Details for the Post (Here, for Post Type “Slider”,  	           detail is only “Caption”)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32D25-1433-4647-BCB2-F2DA905F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7" y="0"/>
            <a:ext cx="1153186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10494818" y="6182591"/>
            <a:ext cx="1367115" cy="611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5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4B5D-DF9D-42B4-B1AC-98F7807F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has been Added!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EF3D-3554-4DB9-9FC0-FC782A88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AD83-D580-4442-8576-F0D62237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1706708"/>
            <a:ext cx="9897624" cy="5172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F877D8-304E-4339-A3A3-65EF89143A5B}"/>
              </a:ext>
            </a:extLst>
          </p:cNvPr>
          <p:cNvSpPr/>
          <p:nvPr/>
        </p:nvSpPr>
        <p:spPr>
          <a:xfrm>
            <a:off x="4800600" y="1834166"/>
            <a:ext cx="488373" cy="285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86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Post </a:t>
            </a:r>
            <a:r>
              <a:rPr lang="en-US" sz="2400" dirty="0">
                <a:highlight>
                  <a:srgbClr val="808000"/>
                </a:highlight>
              </a:rPr>
              <a:t>Any post can be edited in a similar way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671464" y="5112327"/>
            <a:ext cx="665018" cy="446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03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64A6-3A2B-475F-9285-7079E362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Filter by Post Type to view only the Specific Post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DE2A-BC75-477D-A098-BAEA66343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232DA-3CC7-45D3-A739-53682AF8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" y="1931493"/>
            <a:ext cx="12153049" cy="4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0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1527-F915-462C-B3FB-B604BC49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D362-6EFA-472C-984E-2CDB9DE7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edit site contents by the following sets of </a:t>
            </a:r>
          </a:p>
          <a:p>
            <a:r>
              <a:rPr lang="en-US" dirty="0"/>
              <a:t>Page Title</a:t>
            </a:r>
          </a:p>
          <a:p>
            <a:r>
              <a:rPr lang="en-US" dirty="0"/>
              <a:t>Post Type</a:t>
            </a:r>
          </a:p>
          <a:p>
            <a:r>
              <a:rPr lang="en-US" dirty="0"/>
              <a:t>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331875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9D108-62B3-4259-BF38-5B4A44BF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Services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360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9D108-62B3-4259-BF38-5B4A44BF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174376" y="1840283"/>
            <a:ext cx="3667991" cy="2731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3855878" y="4250245"/>
            <a:ext cx="3262746" cy="2262229"/>
            <a:chOff x="266445" y="1501486"/>
            <a:chExt cx="3262746" cy="22622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175432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Services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Service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Service Name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Service Icon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Service Details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268D08-A7F9-41FB-969A-9ECB2CBC89A8}"/>
              </a:ext>
            </a:extLst>
          </p:cNvPr>
          <p:cNvSpPr/>
          <p:nvPr/>
        </p:nvSpPr>
        <p:spPr>
          <a:xfrm>
            <a:off x="8349635" y="2670464"/>
            <a:ext cx="3667991" cy="38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30979-0487-4161-8590-D27D4A90E533}"/>
              </a:ext>
            </a:extLst>
          </p:cNvPr>
          <p:cNvSpPr/>
          <p:nvPr/>
        </p:nvSpPr>
        <p:spPr>
          <a:xfrm>
            <a:off x="9985664" y="1984940"/>
            <a:ext cx="716972" cy="602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31386-6A13-42AB-9498-E0F8C3099C64}"/>
              </a:ext>
            </a:extLst>
          </p:cNvPr>
          <p:cNvSpPr/>
          <p:nvPr/>
        </p:nvSpPr>
        <p:spPr>
          <a:xfrm>
            <a:off x="8349633" y="3123057"/>
            <a:ext cx="3667991" cy="1282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320FEFA-FCAF-486C-AE14-A5DB1EFFA43F}"/>
              </a:ext>
            </a:extLst>
          </p:cNvPr>
          <p:cNvSpPr/>
          <p:nvPr/>
        </p:nvSpPr>
        <p:spPr>
          <a:xfrm rot="2825497">
            <a:off x="8793418" y="886697"/>
            <a:ext cx="1836337" cy="75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Icon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2E26F7-D616-4EDA-ABC7-9F3CBEE3F14D}"/>
              </a:ext>
            </a:extLst>
          </p:cNvPr>
          <p:cNvSpPr/>
          <p:nvPr/>
        </p:nvSpPr>
        <p:spPr>
          <a:xfrm rot="18762803">
            <a:off x="8652084" y="4920498"/>
            <a:ext cx="2006454" cy="75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Details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177FA-6DBC-49D3-A4B3-A8753ED1C7F2}"/>
              </a:ext>
            </a:extLst>
          </p:cNvPr>
          <p:cNvSpPr/>
          <p:nvPr/>
        </p:nvSpPr>
        <p:spPr>
          <a:xfrm>
            <a:off x="6425883" y="2487026"/>
            <a:ext cx="1836337" cy="75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Name</a:t>
            </a:r>
          </a:p>
        </p:txBody>
      </p:sp>
    </p:spTree>
    <p:extLst>
      <p:ext uri="{BB962C8B-B14F-4D97-AF65-F5344CB8AC3E}">
        <p14:creationId xmlns:p14="http://schemas.microsoft.com/office/powerpoint/2010/main" val="1007183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CFD72-EF96-461F-A5BB-C8F89FC7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19"/>
            <a:ext cx="12192000" cy="58396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4173427" y="2623497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Events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1870043"/>
            <a:ext cx="12095018" cy="7534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97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CFD72-EF96-461F-A5BB-C8F89FC7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19"/>
            <a:ext cx="12192000" cy="58396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379773" y="392374"/>
            <a:ext cx="3716227" cy="2340231"/>
            <a:chOff x="-187036" y="1162485"/>
            <a:chExt cx="3716227" cy="23402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1162485"/>
              <a:ext cx="3262746" cy="203132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Events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Event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Caption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Date &amp; Time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Event Venue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Event Details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8342807">
              <a:off x="-187036" y="3180598"/>
              <a:ext cx="540327" cy="322118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96982" y="2821443"/>
            <a:ext cx="3262746" cy="37248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18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58A0-3153-4ADE-98A7-374E1C34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98" y="1546957"/>
            <a:ext cx="4619043" cy="53049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0D1587-BEE0-40F7-BFB0-82700D72D435}"/>
              </a:ext>
            </a:extLst>
          </p:cNvPr>
          <p:cNvSpPr/>
          <p:nvPr/>
        </p:nvSpPr>
        <p:spPr>
          <a:xfrm>
            <a:off x="4179506" y="4974684"/>
            <a:ext cx="3106882" cy="3949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D07160E-3C8B-45A8-9E64-87F49125A537}"/>
              </a:ext>
            </a:extLst>
          </p:cNvPr>
          <p:cNvSpPr/>
          <p:nvPr/>
        </p:nvSpPr>
        <p:spPr>
          <a:xfrm rot="18589038">
            <a:off x="5905565" y="3467201"/>
            <a:ext cx="2857500" cy="7407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F399B2-6879-4144-85B7-AA189B790904}"/>
              </a:ext>
            </a:extLst>
          </p:cNvPr>
          <p:cNvSpPr/>
          <p:nvPr/>
        </p:nvSpPr>
        <p:spPr>
          <a:xfrm>
            <a:off x="4179506" y="5498174"/>
            <a:ext cx="3106882" cy="3285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CC431DB-2005-4F6E-BF13-352126809232}"/>
              </a:ext>
            </a:extLst>
          </p:cNvPr>
          <p:cNvSpPr/>
          <p:nvPr/>
        </p:nvSpPr>
        <p:spPr>
          <a:xfrm rot="18589038">
            <a:off x="6723991" y="4613277"/>
            <a:ext cx="2857500" cy="7407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Venue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9A66F-C9F3-4C44-B4DB-ADEE97AB820C}"/>
              </a:ext>
            </a:extLst>
          </p:cNvPr>
          <p:cNvSpPr/>
          <p:nvPr/>
        </p:nvSpPr>
        <p:spPr>
          <a:xfrm>
            <a:off x="4179506" y="5904545"/>
            <a:ext cx="3106882" cy="3285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F1263-2555-494E-9312-A2685BA03A59}"/>
              </a:ext>
            </a:extLst>
          </p:cNvPr>
          <p:cNvSpPr/>
          <p:nvPr/>
        </p:nvSpPr>
        <p:spPr>
          <a:xfrm>
            <a:off x="4127554" y="6298045"/>
            <a:ext cx="3106882" cy="3285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A2DA29E-B628-47B8-A204-68D72A3B9F5D}"/>
              </a:ext>
            </a:extLst>
          </p:cNvPr>
          <p:cNvSpPr/>
          <p:nvPr/>
        </p:nvSpPr>
        <p:spPr>
          <a:xfrm rot="2140610">
            <a:off x="1868104" y="4441369"/>
            <a:ext cx="2542743" cy="86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and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5FA28F-6432-44CB-A6BB-32A3E3AF39D9}"/>
              </a:ext>
            </a:extLst>
          </p:cNvPr>
          <p:cNvSpPr/>
          <p:nvPr/>
        </p:nvSpPr>
        <p:spPr>
          <a:xfrm>
            <a:off x="1568523" y="6028737"/>
            <a:ext cx="2542743" cy="86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Details</a:t>
            </a:r>
          </a:p>
        </p:txBody>
      </p:sp>
    </p:spTree>
    <p:extLst>
      <p:ext uri="{BB962C8B-B14F-4D97-AF65-F5344CB8AC3E}">
        <p14:creationId xmlns:p14="http://schemas.microsoft.com/office/powerpoint/2010/main" val="2516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63B2-43C3-4EB4-B04F-FAE0A1A3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22421"/>
            <a:ext cx="11511679" cy="5312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CE4F1-7C10-440E-9F7D-52F105CFBED5}"/>
              </a:ext>
            </a:extLst>
          </p:cNvPr>
          <p:cNvSpPr/>
          <p:nvPr/>
        </p:nvSpPr>
        <p:spPr>
          <a:xfrm>
            <a:off x="680321" y="3304309"/>
            <a:ext cx="1647243" cy="467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C51976-DCF9-4E57-A865-4D34B03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6682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About 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6002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C51976-DCF9-4E57-A865-4D34B03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345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6096000" y="2027951"/>
            <a:ext cx="5999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1779457-F4B4-4CEC-981D-E0715C0E8AEC}"/>
              </a:ext>
            </a:extLst>
          </p:cNvPr>
          <p:cNvSpPr/>
          <p:nvPr/>
        </p:nvSpPr>
        <p:spPr>
          <a:xfrm>
            <a:off x="4260272" y="2043814"/>
            <a:ext cx="1835727" cy="586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24ACFC-5741-45AB-BFC0-18B89D67D21F}"/>
              </a:ext>
            </a:extLst>
          </p:cNvPr>
          <p:cNvSpPr/>
          <p:nvPr/>
        </p:nvSpPr>
        <p:spPr>
          <a:xfrm>
            <a:off x="6095999" y="2834389"/>
            <a:ext cx="2164773" cy="376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97DBC0-89C5-489F-9A69-C61515C0DF8B}"/>
              </a:ext>
            </a:extLst>
          </p:cNvPr>
          <p:cNvSpPr/>
          <p:nvPr/>
        </p:nvSpPr>
        <p:spPr>
          <a:xfrm>
            <a:off x="4260272" y="2697994"/>
            <a:ext cx="1835727" cy="586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41A62B-AD7F-4F38-9A9B-A320E939719A}"/>
              </a:ext>
            </a:extLst>
          </p:cNvPr>
          <p:cNvSpPr/>
          <p:nvPr/>
        </p:nvSpPr>
        <p:spPr>
          <a:xfrm>
            <a:off x="6095999" y="3345331"/>
            <a:ext cx="2164773" cy="376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CD1398-430B-433F-864E-5B8A35144A10}"/>
              </a:ext>
            </a:extLst>
          </p:cNvPr>
          <p:cNvSpPr/>
          <p:nvPr/>
        </p:nvSpPr>
        <p:spPr>
          <a:xfrm>
            <a:off x="3771900" y="3200442"/>
            <a:ext cx="2324099" cy="586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Heading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1C9F29-2099-4368-A24F-6C7E95B9B240}"/>
              </a:ext>
            </a:extLst>
          </p:cNvPr>
          <p:cNvSpPr/>
          <p:nvPr/>
        </p:nvSpPr>
        <p:spPr>
          <a:xfrm>
            <a:off x="6095999" y="3779027"/>
            <a:ext cx="2653146" cy="1665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2D9288-EF27-4BC1-A51E-145A1288C411}"/>
              </a:ext>
            </a:extLst>
          </p:cNvPr>
          <p:cNvSpPr/>
          <p:nvPr/>
        </p:nvSpPr>
        <p:spPr>
          <a:xfrm>
            <a:off x="2504210" y="3868685"/>
            <a:ext cx="3591789" cy="121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List</a:t>
            </a:r>
          </a:p>
          <a:p>
            <a:pPr algn="ctr"/>
            <a:r>
              <a:rPr lang="en-US" sz="1600" dirty="0"/>
              <a:t>Separated by newline (‘Enter)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E027E-F7DD-45B0-89BB-1EF98D6EE327}"/>
              </a:ext>
            </a:extLst>
          </p:cNvPr>
          <p:cNvSpPr txBox="1"/>
          <p:nvPr/>
        </p:nvSpPr>
        <p:spPr>
          <a:xfrm>
            <a:off x="79663" y="1801600"/>
            <a:ext cx="3262746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About Us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About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Mission</a:t>
            </a:r>
          </a:p>
          <a:p>
            <a:r>
              <a:rPr lang="en-US" dirty="0">
                <a:solidFill>
                  <a:schemeClr val="bg1"/>
                </a:solidFill>
              </a:rPr>
              <a:t>Vision</a:t>
            </a:r>
          </a:p>
          <a:p>
            <a:r>
              <a:rPr lang="en-US" dirty="0">
                <a:solidFill>
                  <a:schemeClr val="bg1"/>
                </a:solidFill>
              </a:rPr>
              <a:t>Program Heading</a:t>
            </a:r>
          </a:p>
          <a:p>
            <a:r>
              <a:rPr lang="en-US" dirty="0">
                <a:solidFill>
                  <a:schemeClr val="bg1"/>
                </a:solidFill>
              </a:rPr>
              <a:t>Program List</a:t>
            </a:r>
          </a:p>
        </p:txBody>
      </p:sp>
    </p:spTree>
    <p:extLst>
      <p:ext uri="{BB962C8B-B14F-4D97-AF65-F5344CB8AC3E}">
        <p14:creationId xmlns:p14="http://schemas.microsoft.com/office/powerpoint/2010/main" val="2584767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29FBD-D9F2-40F8-B150-C3AF2849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506"/>
            <a:ext cx="12192000" cy="34239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3432464" y="3719946"/>
            <a:ext cx="2313710" cy="283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06062-6315-407B-A2AF-D4EFF0325ED4}"/>
              </a:ext>
            </a:extLst>
          </p:cNvPr>
          <p:cNvSpPr/>
          <p:nvPr/>
        </p:nvSpPr>
        <p:spPr>
          <a:xfrm>
            <a:off x="3432464" y="4053404"/>
            <a:ext cx="2313710" cy="20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ECA92-008B-4502-A6C2-95B5B63F2CB8}"/>
              </a:ext>
            </a:extLst>
          </p:cNvPr>
          <p:cNvSpPr/>
          <p:nvPr/>
        </p:nvSpPr>
        <p:spPr>
          <a:xfrm>
            <a:off x="3432464" y="4341199"/>
            <a:ext cx="2313710" cy="363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0FBAD0-07F0-43DF-B0D4-E9A2DC7239AF}"/>
              </a:ext>
            </a:extLst>
          </p:cNvPr>
          <p:cNvSpPr/>
          <p:nvPr/>
        </p:nvSpPr>
        <p:spPr>
          <a:xfrm rot="2807325">
            <a:off x="2441862" y="2787709"/>
            <a:ext cx="1828800" cy="531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DA023C-3DF3-4250-9FBA-F53B17A3376D}"/>
              </a:ext>
            </a:extLst>
          </p:cNvPr>
          <p:cNvSpPr/>
          <p:nvPr/>
        </p:nvSpPr>
        <p:spPr>
          <a:xfrm rot="19143294">
            <a:off x="1331189" y="5106861"/>
            <a:ext cx="3522229" cy="1307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  <a:p>
            <a:pPr algn="ctr"/>
            <a:r>
              <a:rPr lang="en-US" sz="1600" dirty="0"/>
              <a:t>Separated by newline (‘Enter’)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0E70C0B5-EFAD-4790-8604-DDD4F02D27E6}"/>
              </a:ext>
            </a:extLst>
          </p:cNvPr>
          <p:cNvSpPr/>
          <p:nvPr/>
        </p:nvSpPr>
        <p:spPr>
          <a:xfrm>
            <a:off x="5746174" y="3949258"/>
            <a:ext cx="2130135" cy="4416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5DC327-78CF-4EFA-8D14-232BB8DE498B}"/>
              </a:ext>
            </a:extLst>
          </p:cNvPr>
          <p:cNvSpPr txBox="1"/>
          <p:nvPr/>
        </p:nvSpPr>
        <p:spPr>
          <a:xfrm>
            <a:off x="8918863" y="636609"/>
            <a:ext cx="3262746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About Us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Team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Name,</a:t>
            </a:r>
          </a:p>
          <a:p>
            <a:r>
              <a:rPr lang="en-US" dirty="0">
                <a:solidFill>
                  <a:schemeClr val="bg1"/>
                </a:solidFill>
              </a:rPr>
              <a:t>Designation,</a:t>
            </a:r>
          </a:p>
          <a:p>
            <a:r>
              <a:rPr lang="en-US" dirty="0">
                <a:solidFill>
                  <a:schemeClr val="bg1"/>
                </a:solidFill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122436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37F55-A3BD-4697-BB97-A2F18435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" y="0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FAQ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23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1F3A7E-97C2-4FC1-9DB9-0676E4BA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989"/>
            <a:ext cx="12192000" cy="54044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6182591" y="2355578"/>
            <a:ext cx="5960918" cy="688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899C1-7F73-41F5-8793-E1EDF643AA06}"/>
              </a:ext>
            </a:extLst>
          </p:cNvPr>
          <p:cNvSpPr txBox="1"/>
          <p:nvPr/>
        </p:nvSpPr>
        <p:spPr>
          <a:xfrm>
            <a:off x="85582" y="2131597"/>
            <a:ext cx="3262746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FAQ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FAQ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Question</a:t>
            </a:r>
          </a:p>
          <a:p>
            <a:r>
              <a:rPr lang="en-US" dirty="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6764D-215D-4A6A-9453-04E920953298}"/>
              </a:ext>
            </a:extLst>
          </p:cNvPr>
          <p:cNvSpPr/>
          <p:nvPr/>
        </p:nvSpPr>
        <p:spPr>
          <a:xfrm>
            <a:off x="6182591" y="3136476"/>
            <a:ext cx="5960918" cy="688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DC4CD4-6B2C-4A15-9B10-5047D021FD17}"/>
              </a:ext>
            </a:extLst>
          </p:cNvPr>
          <p:cNvSpPr/>
          <p:nvPr/>
        </p:nvSpPr>
        <p:spPr>
          <a:xfrm>
            <a:off x="4333264" y="2514600"/>
            <a:ext cx="1849327" cy="515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FED96D-0AB8-4576-8196-D0E8D4924B16}"/>
              </a:ext>
            </a:extLst>
          </p:cNvPr>
          <p:cNvSpPr/>
          <p:nvPr/>
        </p:nvSpPr>
        <p:spPr>
          <a:xfrm>
            <a:off x="4333264" y="3203558"/>
            <a:ext cx="1849327" cy="515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614036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44B98-50BF-4802-8191-50AFCBCD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254"/>
            <a:ext cx="12192000" cy="5915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Contact 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761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44B98-50BF-4802-8191-50AFCBCD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772"/>
            <a:ext cx="12192000" cy="5915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1630066"/>
            <a:ext cx="4052455" cy="629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899C1-7F73-41F5-8793-E1EDF643AA06}"/>
              </a:ext>
            </a:extLst>
          </p:cNvPr>
          <p:cNvSpPr txBox="1"/>
          <p:nvPr/>
        </p:nvSpPr>
        <p:spPr>
          <a:xfrm>
            <a:off x="8662809" y="2489464"/>
            <a:ext cx="3262746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Contact Us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Contact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</a:rPr>
              <a:t>Social</a:t>
            </a:r>
          </a:p>
          <a:p>
            <a:r>
              <a:rPr lang="en-US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20A38-5617-4B0C-99E3-73AC138FF259}"/>
              </a:ext>
            </a:extLst>
          </p:cNvPr>
          <p:cNvSpPr/>
          <p:nvPr/>
        </p:nvSpPr>
        <p:spPr>
          <a:xfrm>
            <a:off x="0" y="2447290"/>
            <a:ext cx="4052455" cy="629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E50D5-C15A-4AC4-878C-F784B82E9BA5}"/>
              </a:ext>
            </a:extLst>
          </p:cNvPr>
          <p:cNvSpPr/>
          <p:nvPr/>
        </p:nvSpPr>
        <p:spPr>
          <a:xfrm>
            <a:off x="0" y="3290968"/>
            <a:ext cx="4052455" cy="629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E7885-9A36-4224-ADD5-38049275F87E}"/>
              </a:ext>
            </a:extLst>
          </p:cNvPr>
          <p:cNvSpPr/>
          <p:nvPr/>
        </p:nvSpPr>
        <p:spPr>
          <a:xfrm>
            <a:off x="0" y="4108191"/>
            <a:ext cx="4052455" cy="1523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B89D1D1-B0DA-46C3-8439-35B222C334D7}"/>
              </a:ext>
            </a:extLst>
          </p:cNvPr>
          <p:cNvSpPr/>
          <p:nvPr/>
        </p:nvSpPr>
        <p:spPr>
          <a:xfrm>
            <a:off x="4052455" y="1671630"/>
            <a:ext cx="2043545" cy="5186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</a:t>
            </a: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EEEE43E-4753-40FE-8994-B1D02E1E4C88}"/>
              </a:ext>
            </a:extLst>
          </p:cNvPr>
          <p:cNvSpPr/>
          <p:nvPr/>
        </p:nvSpPr>
        <p:spPr>
          <a:xfrm>
            <a:off x="4052455" y="2493219"/>
            <a:ext cx="2043545" cy="5186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Phone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E8802363-A2AE-43FE-AD8F-7D7B3385D5BA}"/>
              </a:ext>
            </a:extLst>
          </p:cNvPr>
          <p:cNvSpPr/>
          <p:nvPr/>
        </p:nvSpPr>
        <p:spPr>
          <a:xfrm>
            <a:off x="4052455" y="3346176"/>
            <a:ext cx="2043545" cy="5186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F2D992F0-2A40-4DC2-9136-EE83189995E0}"/>
              </a:ext>
            </a:extLst>
          </p:cNvPr>
          <p:cNvSpPr/>
          <p:nvPr/>
        </p:nvSpPr>
        <p:spPr>
          <a:xfrm>
            <a:off x="4052455" y="4388586"/>
            <a:ext cx="3522518" cy="12432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</a:t>
            </a:r>
          </a:p>
          <a:p>
            <a:pPr algn="ctr"/>
            <a:r>
              <a:rPr lang="en-US" sz="1600" dirty="0"/>
              <a:t>Separated by newline (‘Enter’)</a:t>
            </a:r>
          </a:p>
        </p:txBody>
      </p:sp>
    </p:spTree>
    <p:extLst>
      <p:ext uri="{BB962C8B-B14F-4D97-AF65-F5344CB8AC3E}">
        <p14:creationId xmlns:p14="http://schemas.microsoft.com/office/powerpoint/2010/main" val="3370053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2E9A-73AD-4DDB-BCC3-D13AC94A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EE43-2F48-4E6D-AAAA-14D572490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CB4D8-36E9-431A-8DD5-91E7A319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530"/>
            <a:ext cx="12192000" cy="3930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692507-AF00-4613-947B-591D0E041C69}"/>
              </a:ext>
            </a:extLst>
          </p:cNvPr>
          <p:cNvSpPr txBox="1"/>
          <p:nvPr/>
        </p:nvSpPr>
        <p:spPr>
          <a:xfrm>
            <a:off x="8662809" y="2489464"/>
            <a:ext cx="3262746" cy="24006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Contact Us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Contact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</a:rPr>
              <a:t>Social</a:t>
            </a:r>
          </a:p>
          <a:p>
            <a:r>
              <a:rPr lang="en-US" sz="2400" b="1" dirty="0">
                <a:solidFill>
                  <a:schemeClr val="bg1"/>
                </a:solidFill>
                <a:highlight>
                  <a:srgbClr val="00FF00"/>
                </a:highlight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478549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</a:t>
            </a:r>
            <a:r>
              <a:rPr lang="en-US" sz="2400" dirty="0">
                <a:highlight>
                  <a:srgbClr val="808000"/>
                </a:highlight>
              </a:rPr>
              <a:t>To see admin activity log for various request handling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3CEB6-F898-4932-9F62-B7EB7241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3882"/>
            <a:ext cx="12192000" cy="4563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46475" y="5205848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23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D9A2-9151-4DD6-80FB-16C34D4A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565BA-C532-49A3-8ECB-AB22839E2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For any query, please call +880 1748 717374 (</a:t>
            </a:r>
            <a:r>
              <a:rPr lang="en-US" dirty="0" err="1"/>
              <a:t>Whatsapp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6199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7789E-90A0-494D-AD79-442F42EB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542288"/>
            <a:ext cx="11511679" cy="53157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CE4F1-7C10-440E-9F7D-52F105CFBED5}"/>
              </a:ext>
            </a:extLst>
          </p:cNvPr>
          <p:cNvSpPr/>
          <p:nvPr/>
        </p:nvSpPr>
        <p:spPr>
          <a:xfrm>
            <a:off x="680321" y="3731967"/>
            <a:ext cx="1647243" cy="4681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6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2964-41F9-4A81-AD7F-F1C1022B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9EA8-6BC7-45FE-B861-4EACF70E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F675A-3864-4847-82A7-36A0E60D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3337"/>
            <a:ext cx="93345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2964-41F9-4A81-AD7F-F1C1022B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9EA8-6BC7-45FE-B861-4EACF70E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7528D-2AF8-4433-AC3C-86E7504F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74" y="0"/>
            <a:ext cx="93716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41396D-1B7F-4EAE-AF19-D59304F38CFE}"/>
              </a:ext>
            </a:extLst>
          </p:cNvPr>
          <p:cNvSpPr/>
          <p:nvPr/>
        </p:nvSpPr>
        <p:spPr>
          <a:xfrm>
            <a:off x="8614064" y="6104772"/>
            <a:ext cx="1680118" cy="53501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0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6F321-0272-494C-A0E9-A2FD108A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1622310"/>
            <a:ext cx="11511678" cy="5235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754590" y="5683827"/>
            <a:ext cx="630637" cy="4614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6F321-0272-494C-A0E9-A2FD108A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2" y="1643092"/>
            <a:ext cx="11511678" cy="5235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1388436" y="5705460"/>
            <a:ext cx="630637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1426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1543</TotalTime>
  <Words>604</Words>
  <Application>Microsoft Office PowerPoint</Application>
  <PresentationFormat>Widescreen</PresentationFormat>
  <Paragraphs>157</Paragraphs>
  <Slides>49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Trebuchet MS</vt:lpstr>
      <vt:lpstr>Berlin</vt:lpstr>
      <vt:lpstr>MUNA Matrimonial Site</vt:lpstr>
      <vt:lpstr>Admin URL</vt:lpstr>
      <vt:lpstr>Admin Home</vt:lpstr>
      <vt:lpstr>Admin Panel</vt:lpstr>
      <vt:lpstr>Admin Panel</vt:lpstr>
      <vt:lpstr>Create Admin</vt:lpstr>
      <vt:lpstr>Create Admin</vt:lpstr>
      <vt:lpstr>Edit Admin</vt:lpstr>
      <vt:lpstr>Delete Admin</vt:lpstr>
      <vt:lpstr>Dashboard</vt:lpstr>
      <vt:lpstr>Run Matching Admin should run Matching everyday</vt:lpstr>
      <vt:lpstr>Run Matching Admin should run Matching everyday</vt:lpstr>
      <vt:lpstr>Male Users</vt:lpstr>
      <vt:lpstr>Create Male Users Admin can create user arbitrarily for testing</vt:lpstr>
      <vt:lpstr>Edit/Delete Male Users</vt:lpstr>
      <vt:lpstr>Similar Functions for Female Users also</vt:lpstr>
      <vt:lpstr>Matching Criteria These criteria are used for matching</vt:lpstr>
      <vt:lpstr>Matching Criteria Admin can edit weight (point) for each criterion</vt:lpstr>
      <vt:lpstr>Messaage Admin can view, reply &amp; delete the messages that users sent</vt:lpstr>
      <vt:lpstr>Site Management To edit home page contents</vt:lpstr>
      <vt:lpstr>Add Post</vt:lpstr>
      <vt:lpstr>Add Post</vt:lpstr>
      <vt:lpstr>Add Post</vt:lpstr>
      <vt:lpstr>Add Post</vt:lpstr>
      <vt:lpstr>Add Post</vt:lpstr>
      <vt:lpstr>Add Post</vt:lpstr>
      <vt:lpstr>Add Post</vt:lpstr>
      <vt:lpstr>Add Post</vt:lpstr>
      <vt:lpstr>Add Post You may add Necessary Details for the Post (Here, for Post Type “Slider”,              detail is only “Caption”) </vt:lpstr>
      <vt:lpstr>Add Post You may add Necessary Details for the Post (Here, for Post Type “Slider”,              detail is only “Caption”) </vt:lpstr>
      <vt:lpstr>Slider has been Added!</vt:lpstr>
      <vt:lpstr>Edit Post Any post can be edited in a similar way</vt:lpstr>
      <vt:lpstr>You may Filter by Post Type to view only the Specific Post Type</vt:lpstr>
      <vt:lpstr>Site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  <vt:lpstr>PowerPoint Presentation</vt:lpstr>
      <vt:lpstr>PowerPoint Presentation</vt:lpstr>
      <vt:lpstr>PowerPoint Presentation</vt:lpstr>
      <vt:lpstr>PowerPoint Presentation</vt:lpstr>
      <vt:lpstr>MAP</vt:lpstr>
      <vt:lpstr>Activity To see admin activity log for various request handling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MUNA Matrimonial Site</dc:title>
  <dc:creator>Elias</dc:creator>
  <cp:lastModifiedBy>Elias</cp:lastModifiedBy>
  <cp:revision>85</cp:revision>
  <dcterms:created xsi:type="dcterms:W3CDTF">2022-10-01T05:38:28Z</dcterms:created>
  <dcterms:modified xsi:type="dcterms:W3CDTF">2022-10-07T04:15:40Z</dcterms:modified>
</cp:coreProperties>
</file>